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83" r:id="rId2"/>
    <p:sldId id="282" r:id="rId3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ly Martin" initials="SM" lastIdx="1" clrIdx="0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9" autoAdjust="0"/>
    <p:restoredTop sz="93124" autoAdjust="0"/>
  </p:normalViewPr>
  <p:slideViewPr>
    <p:cSldViewPr snapToGrid="0">
      <p:cViewPr varScale="1">
        <p:scale>
          <a:sx n="92" d="100"/>
          <a:sy n="92" d="100"/>
        </p:scale>
        <p:origin x="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F0218-691A-499E-81F6-68838B8CE249}" type="datetimeFigureOut">
              <a:rPr lang="en-GB" smtClean="0"/>
              <a:t>24/09/2019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C4A64-EF67-4D65-BDDD-82A4001D5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38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Helping hands fan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1C4A64-EF67-4D65-BDDD-82A4001D5BE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607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80DF2-D324-4C1B-B86C-84C5EE50E971}" type="datetime1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61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619B5-8122-481A-963F-B3BCD8EED3FD}" type="datetime1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82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EF432-2E03-4D06-B4F4-A199EB876BF5}" type="datetime1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05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A6BA-1D2C-40BE-9415-A1BB290D050F}" type="datetime1">
              <a:rPr lang="en-GB" smtClean="0"/>
              <a:t>24/09/2019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46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D5635-C6DB-4AC1-88F4-BB2A1F9AE446}" type="datetime1">
              <a:rPr lang="en-GB" smtClean="0"/>
              <a:t>24/09/2019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25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4A9C-D7D7-4C63-8592-9BD38AD5C6BE}" type="datetime1">
              <a:rPr lang="en-GB" smtClean="0"/>
              <a:t>24/09/2019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449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1EA5-DB52-451A-BCBC-46A0A3E40205}" type="datetime1">
              <a:rPr lang="en-GB" smtClean="0"/>
              <a:t>24/09/2019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82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7460-180D-4CDC-AA79-F98301AE3035}" type="datetime1">
              <a:rPr lang="en-GB" smtClean="0"/>
              <a:t>24/09/2019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82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BB5F-9172-4C87-8AA0-B8365282BC0C}" type="datetime1">
              <a:rPr lang="en-GB" smtClean="0"/>
              <a:t>24/09/2019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609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0DCDC-7A4A-4C94-A0AA-A76376F8EBC0}" type="datetime1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276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54C6-E187-457A-964A-E7B782A33774}" type="datetime1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424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FE59D-7049-4DC3-A9A5-A94959504688}" type="datetime1">
              <a:rPr lang="en-GB" smtClean="0"/>
              <a:t>24/09/2019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02849-CF17-47D1-8902-970D761AC7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2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502386" y="1925862"/>
            <a:ext cx="311712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Proxima Nova" panose="02000506030000020004" pitchFamily="50" charset="0"/>
              </a:rPr>
              <a:t>As an alternative to pupils using their own hands to indicate options (as in Resource 6): the five options in red boxes could be cut out and pinned together for children to use as a fan</a:t>
            </a:r>
            <a:endParaRPr lang="en-GB" sz="2000" dirty="0">
              <a:latin typeface="Proxima Nova" panose="02000506030000020004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40041" y="1156421"/>
            <a:ext cx="38186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rgbClr val="00ADA7"/>
                </a:solidFill>
                <a:latin typeface="Proxima Nova Extrabold" panose="02000506030000020004" pitchFamily="50" charset="0"/>
              </a:rPr>
              <a:t>Helping hand </a:t>
            </a:r>
            <a:endParaRPr lang="en-GB" sz="4400" dirty="0">
              <a:solidFill>
                <a:srgbClr val="00ADA7"/>
              </a:solidFill>
              <a:latin typeface="Proxima Nova Extrabold" panose="02000506030000020004" pitchFamily="50" charset="0"/>
            </a:endParaRPr>
          </a:p>
        </p:txBody>
      </p:sp>
      <p:pic>
        <p:nvPicPr>
          <p:cNvPr id="1026" name="Picture 2" descr="Image result for number fan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112" y="1117623"/>
            <a:ext cx="5545722" cy="36372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Rectangle 5"/>
          <p:cNvSpPr/>
          <p:nvPr/>
        </p:nvSpPr>
        <p:spPr>
          <a:xfrm>
            <a:off x="0" y="6153682"/>
            <a:ext cx="12192000" cy="4604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2" y="6090389"/>
            <a:ext cx="749452" cy="6140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63" y="5972263"/>
            <a:ext cx="856169" cy="7848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5092">
            <a:off x="918689" y="6320857"/>
            <a:ext cx="532168" cy="4893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0153">
            <a:off x="877862" y="5741259"/>
            <a:ext cx="543724" cy="462008"/>
          </a:xfrm>
          <a:prstGeom prst="rect">
            <a:avLst/>
          </a:prstGeom>
        </p:spPr>
      </p:pic>
      <p:sp>
        <p:nvSpPr>
          <p:cNvPr id="12" name="Footer Placeholder 6"/>
          <p:cNvSpPr txBox="1">
            <a:spLocks/>
          </p:cNvSpPr>
          <p:nvPr/>
        </p:nvSpPr>
        <p:spPr>
          <a:xfrm>
            <a:off x="2441388" y="6202650"/>
            <a:ext cx="50609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chemeClr val="tx1"/>
                </a:solidFill>
              </a:rPr>
              <a:t>BBFC Education - Making choices about what to watch: Lesson 2 – Resource 7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973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16200000">
            <a:off x="-1834492" y="2549565"/>
            <a:ext cx="6067847" cy="1830593"/>
          </a:xfrm>
          <a:ln w="28575">
            <a:solidFill>
              <a:srgbClr val="00ADA7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 </a:t>
            </a:r>
          </a:p>
          <a:p>
            <a:pPr marL="0" indent="0" algn="ctr"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CBBFC  website </a:t>
            </a:r>
            <a:endParaRPr lang="en-GB" sz="4000" dirty="0">
              <a:latin typeface="Proxima Nova Extrabold" panose="02000506030000020004" pitchFamily="50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 rot="16200000">
            <a:off x="475510" y="2529494"/>
            <a:ext cx="6067843" cy="1870734"/>
          </a:xfrm>
          <a:prstGeom prst="rect">
            <a:avLst/>
          </a:prstGeom>
          <a:ln w="28575">
            <a:solidFill>
              <a:srgbClr val="00ADA7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Parent </a:t>
            </a:r>
            <a:r>
              <a:rPr lang="en-GB" sz="4000" smtClean="0">
                <a:latin typeface="Proxima Nova Extrabold" panose="02000506030000020004" pitchFamily="50" charset="0"/>
              </a:rPr>
              <a:t>or carer</a:t>
            </a:r>
            <a:endParaRPr lang="en-GB" sz="4000" dirty="0">
              <a:latin typeface="Proxima Nova Extrabold" panose="02000506030000020004" pitchFamily="50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 rot="16200000">
            <a:off x="2862970" y="2577791"/>
            <a:ext cx="6062881" cy="1779105"/>
          </a:xfrm>
          <a:prstGeom prst="rect">
            <a:avLst/>
          </a:prstGeom>
          <a:ln w="28575">
            <a:solidFill>
              <a:srgbClr val="00ADA7"/>
            </a:solidFill>
          </a:ln>
        </p:spPr>
        <p:txBody>
          <a:bodyPr vert="horz" lIns="108000" tIns="0" rIns="9144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sz="3600" dirty="0" smtClean="0">
              <a:latin typeface="Proxima Nova Extrabold" panose="02000506030000020004" pitchFamily="50" charset="0"/>
            </a:endParaRPr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3600" dirty="0" smtClean="0">
                <a:latin typeface="Proxima Nova Extrabold" panose="02000506030000020004" pitchFamily="50" charset="0"/>
              </a:rPr>
              <a:t>Teacher or adult at school</a:t>
            </a:r>
            <a:endParaRPr lang="en-GB" sz="3600" dirty="0">
              <a:latin typeface="Proxima Nova Extrabold" panose="02000506030000020004" pitchFamily="50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 rot="16200000">
            <a:off x="5144330" y="2630631"/>
            <a:ext cx="6067846" cy="1668458"/>
          </a:xfrm>
          <a:prstGeom prst="rect">
            <a:avLst/>
          </a:prstGeom>
          <a:ln w="28575">
            <a:solidFill>
              <a:srgbClr val="00ADA7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4000" dirty="0" smtClean="0">
              <a:latin typeface="Proxima Nova Extrabold" panose="02000506030000020004" pitchFamily="50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Friend or friends</a:t>
            </a:r>
            <a:endParaRPr lang="en-GB" sz="4000" dirty="0">
              <a:latin typeface="Proxima Nova Extrabold" panose="02000506030000020004" pitchFamily="50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 rot="16200000">
            <a:off x="7390593" y="2620708"/>
            <a:ext cx="6067844" cy="1688305"/>
          </a:xfrm>
          <a:prstGeom prst="rect">
            <a:avLst/>
          </a:prstGeom>
          <a:ln w="28575">
            <a:solidFill>
              <a:srgbClr val="00ADA7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4000" dirty="0" smtClean="0">
              <a:latin typeface="Proxima Nova Extrabold" panose="02000506030000020004" pitchFamily="50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Something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 dirty="0" smtClean="0">
                <a:latin typeface="Proxima Nova Extrabold" panose="02000506030000020004" pitchFamily="50" charset="0"/>
              </a:rPr>
              <a:t>or someone else </a:t>
            </a:r>
            <a:endParaRPr lang="en-GB" sz="4000" dirty="0">
              <a:latin typeface="Proxima Nova Extrabold" panose="02000506030000020004" pitchFamily="50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 rot="16200000">
            <a:off x="8870229" y="3536228"/>
            <a:ext cx="6278418" cy="365125"/>
          </a:xfrm>
        </p:spPr>
        <p:txBody>
          <a:bodyPr/>
          <a:lstStyle/>
          <a:p>
            <a:pPr algn="l"/>
            <a:r>
              <a:rPr lang="en-GB" smtClean="0"/>
              <a:t>BBFC Education - Making choices about what to watch: Lesson 2 - Resource 7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31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1227</TotalTime>
  <Words>93</Words>
  <Application>Microsoft Office PowerPoint</Application>
  <PresentationFormat>Widescreen</PresentationFormat>
  <Paragraphs>17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Proxima Nova</vt:lpstr>
      <vt:lpstr>Proxima Nova Extrabold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Joe Ruocco</cp:lastModifiedBy>
  <cp:revision>70</cp:revision>
  <cp:lastPrinted>2018-08-15T16:08:08Z</cp:lastPrinted>
  <dcterms:created xsi:type="dcterms:W3CDTF">2018-03-14T12:54:03Z</dcterms:created>
  <dcterms:modified xsi:type="dcterms:W3CDTF">2019-09-24T15:15:41Z</dcterms:modified>
</cp:coreProperties>
</file>