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60" r:id="rId3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D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66" d="100"/>
          <a:sy n="166" d="100"/>
        </p:scale>
        <p:origin x="92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BBC615-8B59-40BB-9769-9E6E61E3E804}" type="datetimeFigureOut">
              <a:rPr lang="en-GB" smtClean="0"/>
              <a:t>29/10/2019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12F873-EC89-4C94-AA20-C0872E2405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833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Agree/disagree</a:t>
            </a:r>
            <a:r>
              <a:rPr lang="en-GB" baseline="0" dirty="0" smtClean="0"/>
              <a:t> activity for pupils to discuss in pairs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1C4A64-EF67-4D65-BDDD-82A4001D5BE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882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53A66-767D-49E9-8E64-55F252E9C525}" type="datetime1">
              <a:rPr lang="en-GB" smtClean="0"/>
              <a:t>29/10/2019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1 - Resource 2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7BA1-39EB-481E-BB2A-7752E33EC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239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43E5-1B83-4F44-8E3B-4DB3C5B03E5C}" type="datetime1">
              <a:rPr lang="en-GB" smtClean="0"/>
              <a:t>29/10/2019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1 - Resource 2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7BA1-39EB-481E-BB2A-7752E33EC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787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F3C47-70F6-4805-870D-BD379C78C19A}" type="datetime1">
              <a:rPr lang="en-GB" smtClean="0"/>
              <a:t>29/10/2019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1 - Resource 2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7BA1-39EB-481E-BB2A-7752E33EC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86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DC285-CB59-4C25-AD51-EB03138A1940}" type="datetime1">
              <a:rPr lang="en-GB" smtClean="0"/>
              <a:t>29/10/2019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1 - Resource 2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7BA1-39EB-481E-BB2A-7752E33EC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368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56F67-25F2-4DC9-9373-0DC1DE9A9FAD}" type="datetime1">
              <a:rPr lang="en-GB" smtClean="0"/>
              <a:t>29/10/2019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1 - Resource 2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7BA1-39EB-481E-BB2A-7752E33EC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980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124F8-B671-41B0-A1B5-88E421CEF7EB}" type="datetime1">
              <a:rPr lang="en-GB" smtClean="0"/>
              <a:t>29/10/2019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1 - Resource 2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7BA1-39EB-481E-BB2A-7752E33EC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19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CC288-77D2-4152-BD45-4F764EBF40D8}" type="datetime1">
              <a:rPr lang="en-GB" smtClean="0"/>
              <a:t>29/10/2019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1 - Resource 2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7BA1-39EB-481E-BB2A-7752E33EC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465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3F020-EFCB-4CAE-86C2-A6EA5613CADF}" type="datetime1">
              <a:rPr lang="en-GB" smtClean="0"/>
              <a:t>29/10/2019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1 - Resource 2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7BA1-39EB-481E-BB2A-7752E33EC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504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EF3B1-4939-42AA-A4D7-7461E4A41EF4}" type="datetime1">
              <a:rPr lang="en-GB" smtClean="0"/>
              <a:t>29/10/2019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1 - Resource 2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7BA1-39EB-481E-BB2A-7752E33EC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004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F151-5783-4DED-9186-F863B55FB4E7}" type="datetime1">
              <a:rPr lang="en-GB" smtClean="0"/>
              <a:t>29/10/2019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1 - Resource 2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7BA1-39EB-481E-BB2A-7752E33EC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770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5A947-CF39-4478-B7C5-5D22B66D3A13}" type="datetime1">
              <a:rPr lang="en-GB" smtClean="0"/>
              <a:t>29/10/2019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BBFC Education - Making choices about what to watch: Lesson 1 - Resource 2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E7BA1-39EB-481E-BB2A-7752E33EC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2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5BF50-231B-4796-9065-BB4707BB603C}" type="datetime1">
              <a:rPr lang="en-GB" smtClean="0"/>
              <a:t>29/10/2019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BBFC Education - Making choices about what to watch: Lesson 1 - Resource 2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6E7BA1-39EB-481E-BB2A-7752E33EC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757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7323">
            <a:off x="10267674" y="1039528"/>
            <a:ext cx="749452" cy="61400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18103">
            <a:off x="11069085" y="1758411"/>
            <a:ext cx="856169" cy="7848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5062">
            <a:off x="10999113" y="1262275"/>
            <a:ext cx="532168" cy="48930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94759">
            <a:off x="11427928" y="1329983"/>
            <a:ext cx="543724" cy="46200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200" y="1946302"/>
            <a:ext cx="10287000" cy="4170392"/>
          </a:xfrm>
        </p:spPr>
        <p:txBody>
          <a:bodyPr/>
          <a:lstStyle/>
          <a:p>
            <a:r>
              <a:rPr lang="en-GB" dirty="0" smtClean="0"/>
              <a:t>Everyone likes the same types of films</a:t>
            </a:r>
          </a:p>
          <a:p>
            <a:r>
              <a:rPr lang="en-GB" dirty="0" smtClean="0"/>
              <a:t>Most </a:t>
            </a:r>
            <a:r>
              <a:rPr lang="en-GB" dirty="0"/>
              <a:t>people do not like scary films</a:t>
            </a:r>
          </a:p>
          <a:p>
            <a:r>
              <a:rPr lang="en-GB" dirty="0" smtClean="0"/>
              <a:t>Families </a:t>
            </a:r>
            <a:r>
              <a:rPr lang="en-GB" dirty="0"/>
              <a:t>always like watching the same things</a:t>
            </a:r>
          </a:p>
          <a:p>
            <a:r>
              <a:rPr lang="en-GB" dirty="0"/>
              <a:t>Friends always like watching the same things</a:t>
            </a:r>
          </a:p>
          <a:p>
            <a:r>
              <a:rPr lang="en-GB" dirty="0" smtClean="0"/>
              <a:t>If there is something everybody is watching, you should watch it too </a:t>
            </a:r>
            <a:endParaRPr lang="en-GB" dirty="0"/>
          </a:p>
          <a:p>
            <a:r>
              <a:rPr lang="en-GB" dirty="0"/>
              <a:t>T</a:t>
            </a:r>
            <a:r>
              <a:rPr lang="en-GB" dirty="0" smtClean="0"/>
              <a:t>here are things some people should not watch</a:t>
            </a:r>
          </a:p>
          <a:p>
            <a:r>
              <a:rPr lang="en-GB" dirty="0" smtClean="0"/>
              <a:t>It is difficult not to watch something everyone else wants to see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62101" y="1127934"/>
            <a:ext cx="7391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Agree / disagree statements</a:t>
            </a:r>
            <a:endParaRPr lang="en-GB" sz="32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8153400" cy="365125"/>
          </a:xfrm>
        </p:spPr>
        <p:txBody>
          <a:bodyPr/>
          <a:lstStyle/>
          <a:p>
            <a:pPr algn="l"/>
            <a:r>
              <a:rPr lang="en-GB" dirty="0" smtClean="0"/>
              <a:t>BBFC Education - Making choices about what to watch: Lesson 2 - Resource 2</a:t>
            </a:r>
            <a:endParaRPr lang="en-GB" dirty="0"/>
          </a:p>
        </p:txBody>
      </p:sp>
      <p:pic>
        <p:nvPicPr>
          <p:cNvPr id="5" name="Picture 2" descr="https://lh5.googleusercontent.com/M3y-XtACKF7MqCYqAb5-B_PXLahdYZKc6OCPOPkKgcl2VMrmCYQAQkPpxDI893fSa4d3SB-TzAW8UnoU-G2PpkctPPOJmCy4aFTgHvA52MWQ7_s_kFtBfvkvu1mblmiAfl_bZXqxjDk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8521" y="289636"/>
            <a:ext cx="3336445" cy="688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497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8153400" cy="365125"/>
          </a:xfrm>
        </p:spPr>
        <p:txBody>
          <a:bodyPr/>
          <a:lstStyle/>
          <a:p>
            <a:pPr algn="l"/>
            <a:r>
              <a:rPr lang="en-GB" dirty="0" smtClean="0"/>
              <a:t>BBFC Education - Making choices about what to watch: Lesson 2 - Resource 2</a:t>
            </a:r>
            <a:endParaRPr lang="en-GB" dirty="0"/>
          </a:p>
        </p:txBody>
      </p:sp>
      <p:grpSp>
        <p:nvGrpSpPr>
          <p:cNvPr id="23" name="Group 22"/>
          <p:cNvGrpSpPr/>
          <p:nvPr/>
        </p:nvGrpSpPr>
        <p:grpSpPr>
          <a:xfrm>
            <a:off x="1319843" y="715992"/>
            <a:ext cx="3726611" cy="5362815"/>
            <a:chOff x="1716658" y="715992"/>
            <a:chExt cx="3726611" cy="5362815"/>
          </a:xfrm>
        </p:grpSpPr>
        <p:grpSp>
          <p:nvGrpSpPr>
            <p:cNvPr id="12" name="Group 11"/>
            <p:cNvGrpSpPr/>
            <p:nvPr/>
          </p:nvGrpSpPr>
          <p:grpSpPr>
            <a:xfrm>
              <a:off x="1716658" y="715992"/>
              <a:ext cx="3726611" cy="5362815"/>
              <a:chOff x="7128295" y="715992"/>
              <a:chExt cx="3726611" cy="5362815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7128295" y="4638196"/>
                <a:ext cx="3726611" cy="1440611"/>
              </a:xfrm>
              <a:prstGeom prst="rect">
                <a:avLst/>
              </a:prstGeom>
              <a:noFill/>
              <a:ln w="19050">
                <a:solidFill>
                  <a:srgbClr val="00AD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7128295" y="2677094"/>
                <a:ext cx="3726611" cy="1440611"/>
              </a:xfrm>
              <a:prstGeom prst="rect">
                <a:avLst/>
              </a:prstGeom>
              <a:noFill/>
              <a:ln w="19050">
                <a:solidFill>
                  <a:srgbClr val="00AD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7128295" y="715992"/>
                <a:ext cx="3726611" cy="1440611"/>
              </a:xfrm>
              <a:prstGeom prst="rect">
                <a:avLst/>
              </a:prstGeom>
              <a:noFill/>
              <a:ln w="19050">
                <a:solidFill>
                  <a:srgbClr val="00AD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1989912" y="1082354"/>
              <a:ext cx="3180101" cy="707886"/>
            </a:xfrm>
            <a:prstGeom prst="rect">
              <a:avLst/>
            </a:prstGeom>
            <a:noFill/>
            <a:ln>
              <a:solidFill>
                <a:srgbClr val="00ADA7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GB" sz="3900" dirty="0" smtClean="0"/>
                <a:t>Strongly agree</a:t>
              </a:r>
              <a:endParaRPr lang="en-GB" sz="3900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594115" y="5004558"/>
              <a:ext cx="1971694" cy="707886"/>
            </a:xfrm>
            <a:prstGeom prst="rect">
              <a:avLst/>
            </a:prstGeom>
            <a:noFill/>
            <a:ln>
              <a:solidFill>
                <a:srgbClr val="00ADA7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GB" sz="3900" dirty="0" smtClean="0"/>
                <a:t>Not sure</a:t>
              </a:r>
              <a:endParaRPr lang="en-GB" sz="3900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877046" y="3043456"/>
              <a:ext cx="1405834" cy="707886"/>
            </a:xfrm>
            <a:prstGeom prst="rect">
              <a:avLst/>
            </a:prstGeom>
            <a:noFill/>
            <a:ln>
              <a:solidFill>
                <a:srgbClr val="00ADA7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GB" sz="3900" dirty="0"/>
                <a:t>A</a:t>
              </a:r>
              <a:r>
                <a:rPr lang="en-GB" sz="3900" dirty="0" smtClean="0"/>
                <a:t>gree</a:t>
              </a:r>
              <a:endParaRPr lang="en-GB" sz="3900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6714227" y="715992"/>
            <a:ext cx="3726611" cy="5362815"/>
            <a:chOff x="7128295" y="715992"/>
            <a:chExt cx="3726611" cy="5362815"/>
          </a:xfrm>
        </p:grpSpPr>
        <p:grpSp>
          <p:nvGrpSpPr>
            <p:cNvPr id="11" name="Group 10"/>
            <p:cNvGrpSpPr/>
            <p:nvPr/>
          </p:nvGrpSpPr>
          <p:grpSpPr>
            <a:xfrm>
              <a:off x="7128295" y="715992"/>
              <a:ext cx="3726611" cy="5362815"/>
              <a:chOff x="7128295" y="715992"/>
              <a:chExt cx="3726611" cy="5362815"/>
            </a:xfrm>
          </p:grpSpPr>
          <p:sp>
            <p:nvSpPr>
              <p:cNvPr id="8" name="Rectangle 7"/>
              <p:cNvSpPr/>
              <p:nvPr/>
            </p:nvSpPr>
            <p:spPr>
              <a:xfrm>
                <a:off x="7128295" y="4638196"/>
                <a:ext cx="3726611" cy="1440611"/>
              </a:xfrm>
              <a:prstGeom prst="rect">
                <a:avLst/>
              </a:prstGeom>
              <a:noFill/>
              <a:ln w="19050">
                <a:solidFill>
                  <a:srgbClr val="00AD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7128295" y="2677094"/>
                <a:ext cx="3726611" cy="1440611"/>
              </a:xfrm>
              <a:prstGeom prst="rect">
                <a:avLst/>
              </a:prstGeom>
              <a:noFill/>
              <a:ln w="19050">
                <a:solidFill>
                  <a:srgbClr val="00AD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7128295" y="715992"/>
                <a:ext cx="3726611" cy="1440611"/>
              </a:xfrm>
              <a:prstGeom prst="rect">
                <a:avLst/>
              </a:prstGeom>
              <a:noFill/>
              <a:ln w="19050">
                <a:solidFill>
                  <a:srgbClr val="00AD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7997738" y="3043456"/>
              <a:ext cx="1987724" cy="707886"/>
            </a:xfrm>
            <a:prstGeom prst="rect">
              <a:avLst/>
            </a:prstGeom>
            <a:noFill/>
            <a:ln>
              <a:solidFill>
                <a:srgbClr val="00ADA7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GB" sz="3900" dirty="0" smtClean="0"/>
                <a:t>Disagree</a:t>
              </a:r>
              <a:endParaRPr lang="en-GB" sz="3900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167906" y="1082354"/>
              <a:ext cx="3647388" cy="692497"/>
            </a:xfrm>
            <a:prstGeom prst="rect">
              <a:avLst/>
            </a:prstGeom>
            <a:noFill/>
            <a:ln>
              <a:solidFill>
                <a:srgbClr val="00ADA7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3900" dirty="0" smtClean="0"/>
                <a:t>Strongly disagree</a:t>
              </a:r>
              <a:endParaRPr lang="en-GB" sz="3900" dirty="0"/>
            </a:p>
          </p:txBody>
        </p:sp>
      </p:grpSp>
    </p:spTree>
    <p:extLst>
      <p:ext uri="{BB962C8B-B14F-4D97-AF65-F5344CB8AC3E}">
        <p14:creationId xmlns:p14="http://schemas.microsoft.com/office/powerpoint/2010/main" val="21598895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112</Words>
  <Application>Microsoft Office PowerPoint</Application>
  <PresentationFormat>Widescreen</PresentationFormat>
  <Paragraphs>17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Martin</dc:creator>
  <cp:lastModifiedBy>Joe Ruocco</cp:lastModifiedBy>
  <cp:revision>11</cp:revision>
  <cp:lastPrinted>2018-07-30T16:17:20Z</cp:lastPrinted>
  <dcterms:created xsi:type="dcterms:W3CDTF">2018-05-24T15:44:03Z</dcterms:created>
  <dcterms:modified xsi:type="dcterms:W3CDTF">2019-10-29T15:16:18Z</dcterms:modified>
</cp:coreProperties>
</file>