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7" r:id="rId2"/>
  </p:sldIdLst>
  <p:sldSz cx="12192000" cy="6858000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D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7" d="100"/>
          <a:sy n="97" d="100"/>
        </p:scale>
        <p:origin x="68" y="3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E5BA1-5084-4A5E-8CE9-064C24199493}" type="datetimeFigureOut">
              <a:rPr lang="en-GB" smtClean="0"/>
              <a:t>24/09/2019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9384B5-5E62-4795-9FF6-AF2EDD7C47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1156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9384B5-5E62-4795-9FF6-AF2EDD7C47C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1499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C995A6C-8A92-49AC-B2D3-5808DF788C2A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24/09/2019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1A1ED1-E3FD-45CA-B0BC-2D0C8D3F778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4866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C995A6C-8A92-49AC-B2D3-5808DF788C2A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24/09/2019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1A1ED1-E3FD-45CA-B0BC-2D0C8D3F778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2336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C995A6C-8A92-49AC-B2D3-5808DF788C2A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24/09/2019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1A1ED1-E3FD-45CA-B0BC-2D0C8D3F778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397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C995A6C-8A92-49AC-B2D3-5808DF788C2A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24/09/2019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1A1ED1-E3FD-45CA-B0BC-2D0C8D3F778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6612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C995A6C-8A92-49AC-B2D3-5808DF788C2A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24/09/2019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1A1ED1-E3FD-45CA-B0BC-2D0C8D3F778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9205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C995A6C-8A92-49AC-B2D3-5808DF788C2A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24/09/2019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1A1ED1-E3FD-45CA-B0BC-2D0C8D3F778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1244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C995A6C-8A92-49AC-B2D3-5808DF788C2A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24/09/2019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1A1ED1-E3FD-45CA-B0BC-2D0C8D3F778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6044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C995A6C-8A92-49AC-B2D3-5808DF788C2A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24/09/2019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1A1ED1-E3FD-45CA-B0BC-2D0C8D3F778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9448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C995A6C-8A92-49AC-B2D3-5808DF788C2A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24/09/2019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1A1ED1-E3FD-45CA-B0BC-2D0C8D3F778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6194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C995A6C-8A92-49AC-B2D3-5808DF788C2A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24/09/2019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1A1ED1-E3FD-45CA-B0BC-2D0C8D3F778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9048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C995A6C-8A92-49AC-B2D3-5808DF788C2A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24/09/2019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1A1ED1-E3FD-45CA-B0BC-2D0C8D3F778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2620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C995A6C-8A92-49AC-B2D3-5808DF788C2A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24/09/2019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1A1ED1-E3FD-45CA-B0BC-2D0C8D3F778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6827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824843" y="381549"/>
            <a:ext cx="6433457" cy="6149880"/>
          </a:xfrm>
          <a:prstGeom prst="ellipse">
            <a:avLst/>
          </a:prstGeom>
          <a:noFill/>
          <a:ln w="28575">
            <a:solidFill>
              <a:srgbClr val="00ADA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Oval 4"/>
          <p:cNvSpPr/>
          <p:nvPr/>
        </p:nvSpPr>
        <p:spPr>
          <a:xfrm>
            <a:off x="4543693" y="2011900"/>
            <a:ext cx="2995749" cy="2889178"/>
          </a:xfrm>
          <a:prstGeom prst="ellipse">
            <a:avLst/>
          </a:prstGeom>
          <a:noFill/>
          <a:ln w="28575">
            <a:solidFill>
              <a:srgbClr val="00ADA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00955" y="2498047"/>
            <a:ext cx="1681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More important 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70143" y="867696"/>
            <a:ext cx="21428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Less important 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258294" y="847243"/>
            <a:ext cx="17164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Not important 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2872" y="190774"/>
            <a:ext cx="34141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>
                <a:solidFill>
                  <a:srgbClr val="00ADA7"/>
                </a:solidFill>
              </a:rPr>
              <a:t>Zone of Relevance</a:t>
            </a:r>
            <a:endParaRPr lang="en-GB" sz="3200" b="1" u="sng" dirty="0">
              <a:solidFill>
                <a:srgbClr val="00ADA7"/>
              </a:solidFill>
            </a:endParaRPr>
          </a:p>
        </p:txBody>
      </p:sp>
      <p:sp>
        <p:nvSpPr>
          <p:cNvPr id="9" name="Footer Placeholder 6"/>
          <p:cNvSpPr txBox="1">
            <a:spLocks/>
          </p:cNvSpPr>
          <p:nvPr/>
        </p:nvSpPr>
        <p:spPr>
          <a:xfrm>
            <a:off x="0" y="6386566"/>
            <a:ext cx="50609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>
                <a:solidFill>
                  <a:schemeClr val="bg1">
                    <a:lumMod val="65000"/>
                  </a:schemeClr>
                </a:solidFill>
              </a:rPr>
              <a:t>BBFC Education - Making choices about what to watch: Lesson 2 – Resource 7</a:t>
            </a:r>
            <a:endParaRPr lang="en-GB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3670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25</Words>
  <Application>Microsoft Office PowerPoint</Application>
  <PresentationFormat>Widescreen</PresentationFormat>
  <Paragraphs>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1_Office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Martin</dc:creator>
  <cp:lastModifiedBy>Joe Ruocco</cp:lastModifiedBy>
  <cp:revision>10</cp:revision>
  <cp:lastPrinted>2019-09-24T15:20:21Z</cp:lastPrinted>
  <dcterms:created xsi:type="dcterms:W3CDTF">2018-05-24T15:19:47Z</dcterms:created>
  <dcterms:modified xsi:type="dcterms:W3CDTF">2019-09-24T15:37:39Z</dcterms:modified>
</cp:coreProperties>
</file>