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3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1" clrIdx="0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9" autoAdjust="0"/>
    <p:restoredTop sz="93124" autoAdjust="0"/>
  </p:normalViewPr>
  <p:slideViewPr>
    <p:cSldViewPr snapToGrid="0">
      <p:cViewPr varScale="1">
        <p:scale>
          <a:sx n="92" d="100"/>
          <a:sy n="92" d="100"/>
        </p:scale>
        <p:origin x="60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F0218-691A-499E-81F6-68838B8CE249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C4A64-EF67-4D65-BDDD-82A4001D5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38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1C4A64-EF67-4D65-BDDD-82A4001D5B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582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61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82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05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46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25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449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82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82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60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27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42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CB6CA-CDA0-415E-AE29-35F355C3E800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2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3" r="15505" b="33282"/>
          <a:stretch/>
        </p:blipFill>
        <p:spPr bwMode="auto">
          <a:xfrm flipH="1">
            <a:off x="3785838" y="140055"/>
            <a:ext cx="8011307" cy="644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34887" y="500935"/>
            <a:ext cx="37470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ADA7"/>
                </a:solidFill>
                <a:latin typeface="Proxima Nova Extrabold" panose="02000506030000020004" pitchFamily="50" charset="0"/>
              </a:rPr>
              <a:t>Helping hand</a:t>
            </a:r>
            <a:endParaRPr lang="en-GB" sz="4400" dirty="0">
              <a:solidFill>
                <a:srgbClr val="00ADA7"/>
              </a:solidFill>
              <a:latin typeface="Proxima Nova Extrabold" panose="02000506030000020004" pitchFamily="50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 rot="19876408">
            <a:off x="8978266" y="3041364"/>
            <a:ext cx="2697020" cy="638237"/>
          </a:xfrm>
          <a:ln w="12700">
            <a:noFill/>
          </a:ln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 </a:t>
            </a:r>
          </a:p>
          <a:p>
            <a:pPr marL="0" indent="0" algn="ctr"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CBBFC  website </a:t>
            </a:r>
            <a:endParaRPr lang="en-GB" sz="4000" dirty="0">
              <a:latin typeface="Proxima Nova" panose="02000506030000020004" pitchFamily="50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 rot="18019410">
            <a:off x="6696884" y="860899"/>
            <a:ext cx="2697020" cy="638237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Parent or carer</a:t>
            </a:r>
            <a:endParaRPr lang="en-GB" sz="4000" dirty="0">
              <a:latin typeface="Proxima Nova" panose="02000506030000020004" pitchFamily="50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 rot="18715073">
            <a:off x="7346086" y="1291380"/>
            <a:ext cx="3379242" cy="638237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>
                <a:latin typeface="Proxima Nova" panose="02000506030000020004" pitchFamily="50" charset="0"/>
              </a:rPr>
              <a:t>T</a:t>
            </a:r>
            <a:r>
              <a:rPr lang="en-GB" sz="4000" dirty="0" smtClean="0">
                <a:latin typeface="Proxima Nova" panose="02000506030000020004" pitchFamily="50" charset="0"/>
              </a:rPr>
              <a:t>eacher or adult at school</a:t>
            </a:r>
            <a:endParaRPr lang="en-GB" sz="4000" dirty="0">
              <a:latin typeface="Proxima Nova" panose="02000506030000020004" pitchFamily="50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 rot="18793697">
            <a:off x="8445049" y="2027451"/>
            <a:ext cx="2683824" cy="609609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800" dirty="0" smtClean="0">
                <a:latin typeface="Proxima Nova" panose="02000506030000020004" pitchFamily="50" charset="0"/>
              </a:rPr>
              <a:t>Friend or friends</a:t>
            </a:r>
            <a:endParaRPr lang="en-GB" sz="4800" dirty="0">
              <a:latin typeface="Proxima Nova" panose="02000506030000020004" pitchFamily="50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 rot="16568471">
            <a:off x="4189222" y="2491456"/>
            <a:ext cx="3164555" cy="788598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" panose="02000506030000020004" pitchFamily="50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600" dirty="0" smtClean="0">
                <a:latin typeface="Proxima Nova" panose="02000506030000020004" pitchFamily="50" charset="0"/>
              </a:rPr>
              <a:t>Something or someone else</a:t>
            </a:r>
            <a:endParaRPr lang="en-GB" sz="4600" dirty="0">
              <a:latin typeface="Proxima Nova" panose="02000506030000020004" pitchFamily="50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0" y="6486594"/>
            <a:ext cx="8153400" cy="365125"/>
          </a:xfrm>
        </p:spPr>
        <p:txBody>
          <a:bodyPr/>
          <a:lstStyle/>
          <a:p>
            <a:pPr algn="l"/>
            <a:r>
              <a:rPr lang="en-GB" dirty="0" smtClean="0"/>
              <a:t>BBFC Education - Making choices about what to watch: Lesson 2 - Resource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6973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40</Words>
  <Application>Microsoft Office PowerPoint</Application>
  <PresentationFormat>Widescreen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Proxima Nova</vt:lpstr>
      <vt:lpstr>Proxima Nova Extrabold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Joe Ruocco</cp:lastModifiedBy>
  <cp:revision>69</cp:revision>
  <cp:lastPrinted>2018-08-15T16:07:53Z</cp:lastPrinted>
  <dcterms:created xsi:type="dcterms:W3CDTF">2018-03-14T12:54:03Z</dcterms:created>
  <dcterms:modified xsi:type="dcterms:W3CDTF">2019-09-23T15:39:38Z</dcterms:modified>
</cp:coreProperties>
</file>